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89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52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172" y="3167964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062235" y="3686371"/>
            <a:ext cx="1392081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priimamos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66709" y="3938310"/>
            <a:ext cx="1887587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nuo balandžio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Europos Sąjunga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t-LT"/>
              <a:t>Čia sutiksi naujų bendrakeleivių!</a:t>
            </a:r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Europos Sąjunga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35B3E0D0-4683-AE4F-D206-E021CDA822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3047862" y="3433367"/>
            <a:ext cx="1310447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Paraiškos</a:t>
            </a:r>
            <a:endParaRPr lang="en-GB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46D4219-6334-FC3A-9FAE-DBF244E2C01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737" r="737"/>
          <a:stretch/>
        </p:blipFill>
        <p:spPr>
          <a:xfrm>
            <a:off x="193121" y="3968100"/>
            <a:ext cx="1108134" cy="1004951"/>
          </a:xfrm>
          <a:prstGeom prst="rect">
            <a:avLst/>
          </a:prstGeom>
        </p:spPr>
      </p:pic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B6A637B3-7453-BE16-C529-FC82D3E7C1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20827250">
            <a:off x="3643999" y="4192682"/>
            <a:ext cx="470718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3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8BAC52B-5383-FF26-6F88-43CF9F65DC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20827250">
            <a:off x="3043242" y="3812414"/>
            <a:ext cx="1392081" cy="24256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6429A3-4E1F-19FE-AEC3-3DF0E8711B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749764" y="4064720"/>
            <a:ext cx="2080282" cy="242198"/>
          </a:xfrm>
        </p:spPr>
        <p:txBody>
          <a:bodyPr/>
          <a:lstStyle/>
          <a:p>
            <a:r>
              <a:rPr lang="en-BE" dirty="0"/>
              <a:t>nuo spalio 30 d.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453AE88-6318-C376-5508-F11E3B15BF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C06E634-0BD1-7278-04DC-D703DB799A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rot="20827250">
            <a:off x="3028869" y="3559410"/>
            <a:ext cx="1310447" cy="242568"/>
          </a:xfrm>
        </p:spPr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EA5A0B-6EE3-28EA-A610-CCED8428D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680" y="4100421"/>
            <a:ext cx="843814" cy="84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8CFC6CF6-F206-465B-B69C-5EDFA7E62C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4EDF51-3E70-4D77-B3DF-DBF509D52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452DFC-261D-411B-9EE2-FEADCFDCBB7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2025-09-02T14:49:29Z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2025-09-02T14:49:28Z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ae724e56-25a6-4f8d-b146-f52111c87308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